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69" autoAdjust="0"/>
    <p:restoredTop sz="94660"/>
  </p:normalViewPr>
  <p:slideViewPr>
    <p:cSldViewPr snapToGrid="0">
      <p:cViewPr varScale="1">
        <p:scale>
          <a:sx n="59" d="100"/>
          <a:sy n="59" d="100"/>
        </p:scale>
        <p:origin x="88" y="1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E3C59-6C94-4324-AD88-8098FC23B6A2}" type="datetimeFigureOut">
              <a:rPr lang="en-NZ" smtClean="0"/>
              <a:t>14/08/2019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C70F7-F881-454A-B238-4EBDF91AA68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905191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E3C59-6C94-4324-AD88-8098FC23B6A2}" type="datetimeFigureOut">
              <a:rPr lang="en-NZ" smtClean="0"/>
              <a:t>14/08/2019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C70F7-F881-454A-B238-4EBDF91AA68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7483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E3C59-6C94-4324-AD88-8098FC23B6A2}" type="datetimeFigureOut">
              <a:rPr lang="en-NZ" smtClean="0"/>
              <a:t>14/08/2019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C70F7-F881-454A-B238-4EBDF91AA68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47429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E3C59-6C94-4324-AD88-8098FC23B6A2}" type="datetimeFigureOut">
              <a:rPr lang="en-NZ" smtClean="0"/>
              <a:t>14/08/2019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C70F7-F881-454A-B238-4EBDF91AA68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73239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E3C59-6C94-4324-AD88-8098FC23B6A2}" type="datetimeFigureOut">
              <a:rPr lang="en-NZ" smtClean="0"/>
              <a:t>14/08/2019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C70F7-F881-454A-B238-4EBDF91AA68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42795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E3C59-6C94-4324-AD88-8098FC23B6A2}" type="datetimeFigureOut">
              <a:rPr lang="en-NZ" smtClean="0"/>
              <a:t>14/08/2019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C70F7-F881-454A-B238-4EBDF91AA68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557660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E3C59-6C94-4324-AD88-8098FC23B6A2}" type="datetimeFigureOut">
              <a:rPr lang="en-NZ" smtClean="0"/>
              <a:t>14/08/2019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C70F7-F881-454A-B238-4EBDF91AA68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97173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E3C59-6C94-4324-AD88-8098FC23B6A2}" type="datetimeFigureOut">
              <a:rPr lang="en-NZ" smtClean="0"/>
              <a:t>14/08/2019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C70F7-F881-454A-B238-4EBDF91AA68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16048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E3C59-6C94-4324-AD88-8098FC23B6A2}" type="datetimeFigureOut">
              <a:rPr lang="en-NZ" smtClean="0"/>
              <a:t>14/08/2019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C70F7-F881-454A-B238-4EBDF91AA68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364036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E3C59-6C94-4324-AD88-8098FC23B6A2}" type="datetimeFigureOut">
              <a:rPr lang="en-NZ" smtClean="0"/>
              <a:t>14/08/2019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C70F7-F881-454A-B238-4EBDF91AA68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08309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E3C59-6C94-4324-AD88-8098FC23B6A2}" type="datetimeFigureOut">
              <a:rPr lang="en-NZ" smtClean="0"/>
              <a:t>14/08/2019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C70F7-F881-454A-B238-4EBDF91AA68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667677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4E3C59-6C94-4324-AD88-8098FC23B6A2}" type="datetimeFigureOut">
              <a:rPr lang="en-NZ" smtClean="0"/>
              <a:t>14/08/2019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C70F7-F881-454A-B238-4EBDF91AA68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127368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3704162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ooter Placeholder 3"/>
          <p:cNvSpPr>
            <a:spLocks noGrp="1"/>
          </p:cNvSpPr>
          <p:nvPr>
            <p:ph type="ftr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de-DE"/>
              <a:t>DrugTest 5000 – User Presentation </a:t>
            </a:r>
          </a:p>
        </p:txBody>
      </p:sp>
      <p:sp>
        <p:nvSpPr>
          <p:cNvPr id="1229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7109758-62D6-40B5-B844-9C27AEC092F6}" type="slidenum">
              <a:rPr lang="de-DE" smtClean="0"/>
              <a:pPr/>
              <a:t>2</a:t>
            </a:fld>
            <a:r>
              <a:rPr lang="de-DE"/>
              <a:t> </a:t>
            </a:r>
            <a:r>
              <a:rPr lang="de-DE">
                <a:cs typeface="Arial" charset="0"/>
              </a:rPr>
              <a:t>|</a:t>
            </a:r>
            <a:r>
              <a:rPr lang="de-DE"/>
              <a:t> 26</a:t>
            </a:r>
            <a:endParaRPr lang="de-DE">
              <a:cs typeface="Arial" charset="0"/>
            </a:endParaRPr>
          </a:p>
        </p:txBody>
      </p:sp>
      <p:sp>
        <p:nvSpPr>
          <p:cNvPr id="12292" name="Text Box 6"/>
          <p:cNvSpPr txBox="1">
            <a:spLocks noChangeArrowheads="1"/>
          </p:cNvSpPr>
          <p:nvPr/>
        </p:nvSpPr>
        <p:spPr bwMode="auto">
          <a:xfrm>
            <a:off x="1558925" y="2997200"/>
            <a:ext cx="21605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1279525"/>
            <a:r>
              <a:rPr lang="en-AU" sz="1400"/>
              <a:t>Remove protective cap</a:t>
            </a:r>
          </a:p>
        </p:txBody>
      </p:sp>
      <p:sp>
        <p:nvSpPr>
          <p:cNvPr id="12293" name="Text Box 11"/>
          <p:cNvSpPr txBox="1">
            <a:spLocks noChangeArrowheads="1"/>
          </p:cNvSpPr>
          <p:nvPr/>
        </p:nvSpPr>
        <p:spPr bwMode="auto">
          <a:xfrm>
            <a:off x="1670050" y="5791200"/>
            <a:ext cx="17541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1279525"/>
            <a:r>
              <a:rPr lang="en-AU" sz="1400"/>
              <a:t>Insert cassette into analyser</a:t>
            </a:r>
          </a:p>
        </p:txBody>
      </p:sp>
      <p:pic>
        <p:nvPicPr>
          <p:cNvPr id="12294" name="Picture 22" descr="handhabung_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31950" y="1158876"/>
            <a:ext cx="1828800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5" name="Picture 25" descr="handhabung_0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33538" y="4040189"/>
            <a:ext cx="1828800" cy="169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6" name="Picture 23" descr="handhabung_0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79901" y="1187451"/>
            <a:ext cx="1831975" cy="178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7" name="Picture 26" descr="handhabung_0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81488" y="3970338"/>
            <a:ext cx="1828800" cy="183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8" name="Picture 24" descr="handhabung_0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161213" y="1303338"/>
            <a:ext cx="1828800" cy="154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9" name="Picture 27" descr="handhabung_0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161213" y="3994150"/>
            <a:ext cx="1828800" cy="178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1690" name="Picture 10" descr="ST-13220-2007_300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9480550" y="1484313"/>
            <a:ext cx="1377950" cy="187166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2301" name="Text Box 11"/>
          <p:cNvSpPr txBox="1">
            <a:spLocks noChangeArrowheads="1"/>
          </p:cNvSpPr>
          <p:nvPr/>
        </p:nvSpPr>
        <p:spPr bwMode="auto">
          <a:xfrm>
            <a:off x="1539875" y="1216025"/>
            <a:ext cx="35939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AU"/>
              <a:t>1.</a:t>
            </a:r>
          </a:p>
        </p:txBody>
      </p:sp>
      <p:sp>
        <p:nvSpPr>
          <p:cNvPr id="12302" name="Text Box 12"/>
          <p:cNvSpPr txBox="1">
            <a:spLocks noChangeArrowheads="1"/>
          </p:cNvSpPr>
          <p:nvPr/>
        </p:nvSpPr>
        <p:spPr bwMode="auto">
          <a:xfrm>
            <a:off x="3921125" y="1196975"/>
            <a:ext cx="35939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AU"/>
              <a:t>2.</a:t>
            </a:r>
          </a:p>
        </p:txBody>
      </p:sp>
      <p:sp>
        <p:nvSpPr>
          <p:cNvPr id="12303" name="Text Box 13"/>
          <p:cNvSpPr txBox="1">
            <a:spLocks noChangeArrowheads="1"/>
          </p:cNvSpPr>
          <p:nvPr/>
        </p:nvSpPr>
        <p:spPr bwMode="auto">
          <a:xfrm>
            <a:off x="1558925" y="3933825"/>
            <a:ext cx="35939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AU"/>
              <a:t>3.</a:t>
            </a:r>
          </a:p>
        </p:txBody>
      </p:sp>
      <p:sp>
        <p:nvSpPr>
          <p:cNvPr id="12304" name="Text Box 14"/>
          <p:cNvSpPr txBox="1">
            <a:spLocks noChangeArrowheads="1"/>
          </p:cNvSpPr>
          <p:nvPr/>
        </p:nvSpPr>
        <p:spPr bwMode="auto">
          <a:xfrm>
            <a:off x="3921125" y="3933825"/>
            <a:ext cx="35939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AU"/>
              <a:t>4.</a:t>
            </a:r>
          </a:p>
        </p:txBody>
      </p:sp>
      <p:sp>
        <p:nvSpPr>
          <p:cNvPr id="12305" name="Text Box 15"/>
          <p:cNvSpPr txBox="1">
            <a:spLocks noChangeArrowheads="1"/>
          </p:cNvSpPr>
          <p:nvPr/>
        </p:nvSpPr>
        <p:spPr bwMode="auto">
          <a:xfrm>
            <a:off x="6873875" y="3933825"/>
            <a:ext cx="35939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AU"/>
              <a:t>5.</a:t>
            </a:r>
          </a:p>
        </p:txBody>
      </p:sp>
      <p:sp>
        <p:nvSpPr>
          <p:cNvPr id="12306" name="Rectangle 16"/>
          <p:cNvSpPr>
            <a:spLocks noChangeArrowheads="1"/>
          </p:cNvSpPr>
          <p:nvPr/>
        </p:nvSpPr>
        <p:spPr bwMode="gray">
          <a:xfrm>
            <a:off x="1558926" y="188914"/>
            <a:ext cx="7129463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28800" rIns="0" bIns="0"/>
          <a:lstStyle/>
          <a:p>
            <a:r>
              <a:rPr lang="en-GB" sz="2200" b="1"/>
              <a:t>Testing</a:t>
            </a:r>
            <a:br>
              <a:rPr lang="en-GB" sz="2200" b="1"/>
            </a:br>
            <a:r>
              <a:rPr lang="en-GB">
                <a:solidFill>
                  <a:schemeClr val="accent2"/>
                </a:solidFill>
              </a:rPr>
              <a:t>Performing a Test</a:t>
            </a:r>
          </a:p>
        </p:txBody>
      </p:sp>
      <p:sp>
        <p:nvSpPr>
          <p:cNvPr id="12307" name="Text Box 7"/>
          <p:cNvSpPr txBox="1">
            <a:spLocks noChangeArrowheads="1"/>
          </p:cNvSpPr>
          <p:nvPr/>
        </p:nvSpPr>
        <p:spPr bwMode="auto">
          <a:xfrm>
            <a:off x="4079875" y="2997200"/>
            <a:ext cx="2484438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1279525"/>
            <a:r>
              <a:rPr lang="en-AU" sz="1400"/>
              <a:t>Move collector in mouth swabbing gums and cheeks on both sides</a:t>
            </a:r>
          </a:p>
        </p:txBody>
      </p:sp>
      <p:sp>
        <p:nvSpPr>
          <p:cNvPr id="12308" name="Text Box 10"/>
          <p:cNvSpPr txBox="1">
            <a:spLocks noChangeArrowheads="1"/>
          </p:cNvSpPr>
          <p:nvPr/>
        </p:nvSpPr>
        <p:spPr bwMode="auto">
          <a:xfrm>
            <a:off x="6959601" y="2997200"/>
            <a:ext cx="26638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1279525"/>
            <a:r>
              <a:rPr lang="en-AU" sz="1400"/>
              <a:t>Sample collection is finished when indicator turns blue</a:t>
            </a:r>
          </a:p>
        </p:txBody>
      </p:sp>
      <p:sp>
        <p:nvSpPr>
          <p:cNvPr id="12309" name="Text Box 14"/>
          <p:cNvSpPr txBox="1">
            <a:spLocks noChangeArrowheads="1"/>
          </p:cNvSpPr>
          <p:nvPr/>
        </p:nvSpPr>
        <p:spPr bwMode="auto">
          <a:xfrm>
            <a:off x="4224339" y="5805488"/>
            <a:ext cx="22320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1279525"/>
            <a:r>
              <a:rPr lang="en-AU" sz="1400"/>
              <a:t>“Click In” buffer cartridge and close flap </a:t>
            </a:r>
            <a:r>
              <a:rPr lang="en-AU" sz="1400">
                <a:sym typeface="Wingdings" pitchFamily="2" charset="2"/>
              </a:rPr>
              <a:t> Start </a:t>
            </a:r>
            <a:endParaRPr lang="en-AU" sz="1400"/>
          </a:p>
        </p:txBody>
      </p:sp>
      <p:sp>
        <p:nvSpPr>
          <p:cNvPr id="12310" name="Text Box 15"/>
          <p:cNvSpPr txBox="1">
            <a:spLocks noChangeArrowheads="1"/>
          </p:cNvSpPr>
          <p:nvPr/>
        </p:nvSpPr>
        <p:spPr bwMode="auto">
          <a:xfrm>
            <a:off x="7096126" y="5791200"/>
            <a:ext cx="23844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1279525"/>
            <a:r>
              <a:rPr lang="en-AU" sz="1400"/>
              <a:t>Remove test kit after measurement is complete</a:t>
            </a:r>
          </a:p>
        </p:txBody>
      </p:sp>
    </p:spTree>
    <p:extLst>
      <p:ext uri="{BB962C8B-B14F-4D97-AF65-F5344CB8AC3E}">
        <p14:creationId xmlns:p14="http://schemas.microsoft.com/office/powerpoint/2010/main" val="1501753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1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11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63</Words>
  <Application>Microsoft Office PowerPoint</Application>
  <PresentationFormat>Widescreen</PresentationFormat>
  <Paragraphs>14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Ann-louise Anderson</dc:creator>
  <cp:lastModifiedBy>Ann-louise Anderson</cp:lastModifiedBy>
  <cp:revision>2</cp:revision>
  <dcterms:created xsi:type="dcterms:W3CDTF">2019-07-15T00:31:52Z</dcterms:created>
  <dcterms:modified xsi:type="dcterms:W3CDTF">2019-08-13T22:50:45Z</dcterms:modified>
</cp:coreProperties>
</file>